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5" r:id="rId2"/>
    <p:sldId id="614" r:id="rId3"/>
    <p:sldId id="609" r:id="rId4"/>
    <p:sldId id="492" r:id="rId5"/>
    <p:sldId id="615" r:id="rId6"/>
    <p:sldId id="616" r:id="rId7"/>
    <p:sldId id="617" r:id="rId8"/>
    <p:sldId id="318" r:id="rId9"/>
    <p:sldId id="585" r:id="rId10"/>
    <p:sldId id="6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3" autoAdjust="0"/>
    <p:restoredTop sz="86420" autoAdjust="0"/>
  </p:normalViewPr>
  <p:slideViewPr>
    <p:cSldViewPr snapToGrid="0">
      <p:cViewPr varScale="1">
        <p:scale>
          <a:sx n="94" d="100"/>
          <a:sy n="94" d="100"/>
        </p:scale>
        <p:origin x="108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3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3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Wednesday, September 25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Self-Improvement and Working with Teams… or Uline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Discuss Sprint 2 Assignments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Teams</a:t>
            </a:r>
            <a:br>
              <a:rPr lang="en-US" sz="4400" dirty="0"/>
            </a:br>
            <a:r>
              <a:rPr lang="en-US" sz="4400" dirty="0"/>
              <a:t>… Or Uline</a:t>
            </a:r>
          </a:p>
        </p:txBody>
      </p:sp>
    </p:spTree>
    <p:extLst>
      <p:ext uri="{BB962C8B-B14F-4D97-AF65-F5344CB8AC3E}">
        <p14:creationId xmlns:p14="http://schemas.microsoft.com/office/powerpoint/2010/main" val="351609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8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207397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Discuss Sprint 2 Assignments</a:t>
            </a:r>
          </a:p>
        </p:txBody>
      </p:sp>
    </p:spTree>
    <p:extLst>
      <p:ext uri="{BB962C8B-B14F-4D97-AF65-F5344CB8AC3E}">
        <p14:creationId xmlns:p14="http://schemas.microsoft.com/office/powerpoint/2010/main" val="125829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5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232</Words>
  <Application>Microsoft Office PowerPoint</Application>
  <PresentationFormat>Widescreen</PresentationFormat>
  <Paragraphs>39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Self-Improvement and  Working with Teams … Or Uline</vt:lpstr>
      <vt:lpstr>Who is the Author</vt:lpstr>
      <vt:lpstr>Answer</vt:lpstr>
      <vt:lpstr>Suggested Reading: Dale Carnegie </vt:lpstr>
      <vt:lpstr>PowerPoint Presentation</vt:lpstr>
      <vt:lpstr>Discuss Sprint 2 Assignments</vt:lpstr>
      <vt:lpstr>Assignment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29</cp:revision>
  <dcterms:created xsi:type="dcterms:W3CDTF">2019-09-13T13:38:03Z</dcterms:created>
  <dcterms:modified xsi:type="dcterms:W3CDTF">2019-09-25T19:53:10Z</dcterms:modified>
</cp:coreProperties>
</file>